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embeddedFontLst>
    <p:embeddedFont>
      <p:font typeface="Inria Serif"/>
      <p:regular r:id="rId16"/>
      <p:bold r:id="rId17"/>
      <p:italic r:id="rId18"/>
      <p:boldItalic r:id="rId19"/>
    </p:embeddedFont>
    <p:embeddedFont>
      <p:font typeface="Julius Sans One"/>
      <p:regular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JuliusSansOne-regular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InriaSerif-bold.fntdata"/><Relationship Id="rId16" Type="http://schemas.openxmlformats.org/officeDocument/2006/relationships/font" Target="fonts/InriaSerif-regular.fntdata"/><Relationship Id="rId5" Type="http://schemas.openxmlformats.org/officeDocument/2006/relationships/slide" Target="slides/slide1.xml"/><Relationship Id="rId19" Type="http://schemas.openxmlformats.org/officeDocument/2006/relationships/font" Target="fonts/InriaSerif-boldItalic.fntdata"/><Relationship Id="rId6" Type="http://schemas.openxmlformats.org/officeDocument/2006/relationships/slide" Target="slides/slide2.xml"/><Relationship Id="rId18" Type="http://schemas.openxmlformats.org/officeDocument/2006/relationships/font" Target="fonts/InriaSerif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14ad293fb2_0_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14ad293fb2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14ad293fb2_0_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14ad293fb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14ad293fb2_0_1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14ad293fb2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14ad293fb2_0_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14ad293fb2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da24d69543_0_22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da24d69543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2571750"/>
            <a:ext cx="9144000" cy="2571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3"/>
          <p:cNvSpPr txBox="1"/>
          <p:nvPr>
            <p:ph type="ctrTitle"/>
          </p:nvPr>
        </p:nvSpPr>
        <p:spPr>
          <a:xfrm>
            <a:off x="702900" y="1361354"/>
            <a:ext cx="3724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3" name="Google Shape;53;p13"/>
          <p:cNvSpPr/>
          <p:nvPr/>
        </p:nvSpPr>
        <p:spPr>
          <a:xfrm>
            <a:off x="8227900" y="-1675"/>
            <a:ext cx="916200" cy="916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_1">
    <p:bg>
      <p:bgPr>
        <a:solidFill>
          <a:schemeClr val="accent2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0" y="2571750"/>
            <a:ext cx="9144000" cy="2571900"/>
          </a:xfrm>
          <a:prstGeom prst="rect">
            <a:avLst/>
          </a:prstGeom>
          <a:solidFill>
            <a:srgbClr val="3B1106">
              <a:alpha val="6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4"/>
          <p:cNvSpPr txBox="1"/>
          <p:nvPr>
            <p:ph type="ctrTitle"/>
          </p:nvPr>
        </p:nvSpPr>
        <p:spPr>
          <a:xfrm>
            <a:off x="702900" y="1233658"/>
            <a:ext cx="4746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702900" y="2787333"/>
            <a:ext cx="4746000" cy="29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58" name="Google Shape;58;p14"/>
          <p:cNvSpPr/>
          <p:nvPr/>
        </p:nvSpPr>
        <p:spPr>
          <a:xfrm>
            <a:off x="5928400" y="916150"/>
            <a:ext cx="2299500" cy="331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59" name="Google Shape;59;p14"/>
          <p:cNvSpPr/>
          <p:nvPr/>
        </p:nvSpPr>
        <p:spPr>
          <a:xfrm>
            <a:off x="8227900" y="4227300"/>
            <a:ext cx="916200" cy="916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_1">
    <p:bg>
      <p:bgPr>
        <a:solidFill>
          <a:schemeClr val="accen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/>
          <p:nvPr/>
        </p:nvSpPr>
        <p:spPr>
          <a:xfrm>
            <a:off x="2307300" y="921000"/>
            <a:ext cx="6836700" cy="4222500"/>
          </a:xfrm>
          <a:prstGeom prst="rect">
            <a:avLst/>
          </a:prstGeom>
          <a:solidFill>
            <a:srgbClr val="3B1106">
              <a:alpha val="6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5"/>
          <p:cNvSpPr txBox="1"/>
          <p:nvPr>
            <p:ph idx="1" type="body"/>
          </p:nvPr>
        </p:nvSpPr>
        <p:spPr>
          <a:xfrm>
            <a:off x="2763000" y="1376700"/>
            <a:ext cx="5925300" cy="331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Inria Serif"/>
              <a:buChar char="●"/>
              <a:defRPr i="1" sz="3200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1pPr>
            <a:lvl2pPr indent="-4318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Inria Serif"/>
              <a:buChar char="○"/>
              <a:defRPr i="1" sz="3200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2pPr>
            <a:lvl3pPr indent="-4318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Inria Serif"/>
              <a:buChar char="■"/>
              <a:defRPr i="1" sz="3200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3pPr>
            <a:lvl4pPr indent="-4318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Inria Serif"/>
              <a:buChar char="●"/>
              <a:defRPr i="1" sz="3200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4pPr>
            <a:lvl5pPr indent="-4318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Inria Serif"/>
              <a:buChar char="○"/>
              <a:defRPr i="1" sz="3200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5pPr>
            <a:lvl6pPr indent="-4318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Inria Serif"/>
              <a:buChar char="■"/>
              <a:defRPr i="1" sz="3200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6pPr>
            <a:lvl7pPr indent="-4318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Inria Serif"/>
              <a:buChar char="●"/>
              <a:defRPr i="1" sz="3200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7pPr>
            <a:lvl8pPr indent="-4318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Inria Serif"/>
              <a:buChar char="○"/>
              <a:defRPr i="1" sz="3200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8pPr>
            <a:lvl9pPr indent="-4318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Inria Serif"/>
              <a:buChar char="■"/>
              <a:defRPr i="1" sz="3200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9pPr>
          </a:lstStyle>
          <a:p/>
        </p:txBody>
      </p:sp>
      <p:sp>
        <p:nvSpPr>
          <p:cNvPr id="63" name="Google Shape;63;p15"/>
          <p:cNvSpPr txBox="1"/>
          <p:nvPr/>
        </p:nvSpPr>
        <p:spPr>
          <a:xfrm>
            <a:off x="213450" y="600536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chemeClr val="lt2"/>
                </a:solidFill>
                <a:latin typeface="Inria Serif"/>
                <a:ea typeface="Inria Serif"/>
                <a:cs typeface="Inria Serif"/>
                <a:sym typeface="Inria Serif"/>
              </a:rPr>
              <a:t>“</a:t>
            </a:r>
            <a:endParaRPr b="1" sz="9600">
              <a:solidFill>
                <a:schemeClr val="lt2"/>
              </a:solidFill>
              <a:latin typeface="Inria Serif"/>
              <a:ea typeface="Inria Serif"/>
              <a:cs typeface="Inria Serif"/>
              <a:sym typeface="Inria Serif"/>
            </a:endParaRPr>
          </a:p>
        </p:txBody>
      </p:sp>
      <p:sp>
        <p:nvSpPr>
          <p:cNvPr id="64" name="Google Shape;64;p15"/>
          <p:cNvSpPr txBox="1"/>
          <p:nvPr>
            <p:ph idx="12" type="sldNum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ith transparent frame">
  <p:cSld name="BLANK_1">
    <p:bg>
      <p:bgPr>
        <a:solidFill>
          <a:schemeClr val="lt1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8849" name="adj1"/>
            </a:avLst>
          </a:prstGeom>
          <a:solidFill>
            <a:srgbClr val="3B1106">
              <a:alpha val="6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8688300" y="4687750"/>
            <a:ext cx="455700" cy="455700"/>
          </a:xfrm>
          <a:prstGeom prst="rect">
            <a:avLst/>
          </a:prstGeom>
          <a:solidFill>
            <a:srgbClr val="3B1106">
              <a:alpha val="6150"/>
            </a:srgbClr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/>
          <p:nvPr/>
        </p:nvSpPr>
        <p:spPr>
          <a:xfrm>
            <a:off x="1860600" y="1911350"/>
            <a:ext cx="58674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latin typeface="Julius Sans One"/>
                <a:ea typeface="Julius Sans One"/>
                <a:cs typeface="Julius Sans One"/>
                <a:sym typeface="Julius Sans One"/>
              </a:rPr>
              <a:t>El color de la vida …</a:t>
            </a:r>
            <a:endParaRPr sz="3800"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73" name="Google Shape;73;p17"/>
          <p:cNvSpPr/>
          <p:nvPr/>
        </p:nvSpPr>
        <p:spPr>
          <a:xfrm>
            <a:off x="7728000" y="0"/>
            <a:ext cx="1416000" cy="1028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6" name="Google Shape;13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6971" y="0"/>
            <a:ext cx="6410060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/>
          <p:nvPr/>
        </p:nvSpPr>
        <p:spPr>
          <a:xfrm>
            <a:off x="-196850" y="-50800"/>
            <a:ext cx="9372600" cy="54102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2" name="Google Shape;14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6125" y="45825"/>
            <a:ext cx="3915975" cy="5216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8"/>
          <p:cNvPicPr preferRelativeResize="0"/>
          <p:nvPr/>
        </p:nvPicPr>
        <p:blipFill rotWithShape="1">
          <a:blip r:embed="rId3">
            <a:alphaModFix/>
          </a:blip>
          <a:srcRect b="0" l="0" r="0" t="7527"/>
          <a:stretch/>
        </p:blipFill>
        <p:spPr>
          <a:xfrm>
            <a:off x="2243100" y="0"/>
            <a:ext cx="4489500" cy="51689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7925" y="0"/>
            <a:ext cx="5286924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20"/>
          <p:cNvGrpSpPr/>
          <p:nvPr/>
        </p:nvGrpSpPr>
        <p:grpSpPr>
          <a:xfrm>
            <a:off x="6100269" y="1067645"/>
            <a:ext cx="1912184" cy="1912179"/>
            <a:chOff x="6643075" y="3664250"/>
            <a:chExt cx="407950" cy="407975"/>
          </a:xfrm>
        </p:grpSpPr>
        <p:sp>
          <p:nvSpPr>
            <p:cNvPr id="90" name="Google Shape;90;p20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20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" name="Google Shape;92;p20"/>
          <p:cNvGrpSpPr/>
          <p:nvPr/>
        </p:nvGrpSpPr>
        <p:grpSpPr>
          <a:xfrm rot="-587411">
            <a:off x="5987967" y="3228917"/>
            <a:ext cx="786186" cy="786141"/>
            <a:chOff x="576250" y="4319400"/>
            <a:chExt cx="442075" cy="442050"/>
          </a:xfrm>
        </p:grpSpPr>
        <p:sp>
          <p:nvSpPr>
            <p:cNvPr id="93" name="Google Shape;93;p20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20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20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20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7" name="Google Shape;97;p20"/>
          <p:cNvSpPr/>
          <p:nvPr/>
        </p:nvSpPr>
        <p:spPr>
          <a:xfrm>
            <a:off x="5642831" y="1509122"/>
            <a:ext cx="298887" cy="285388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20"/>
          <p:cNvSpPr/>
          <p:nvPr/>
        </p:nvSpPr>
        <p:spPr>
          <a:xfrm rot="2697573">
            <a:off x="7612437" y="2970213"/>
            <a:ext cx="453709" cy="433218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0"/>
          <p:cNvSpPr/>
          <p:nvPr/>
        </p:nvSpPr>
        <p:spPr>
          <a:xfrm>
            <a:off x="7971371" y="2722878"/>
            <a:ext cx="181741" cy="173605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0"/>
          <p:cNvSpPr/>
          <p:nvPr/>
        </p:nvSpPr>
        <p:spPr>
          <a:xfrm rot="1280097">
            <a:off x="5435755" y="2369947"/>
            <a:ext cx="181696" cy="173584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1" name="Google Shape;10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7213" y="-28450"/>
            <a:ext cx="7069576" cy="520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9475" y="0"/>
            <a:ext cx="3645449" cy="5143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/>
          <p:nvPr/>
        </p:nvSpPr>
        <p:spPr>
          <a:xfrm>
            <a:off x="-3425" y="3425"/>
            <a:ext cx="9144000" cy="51435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109562" y="-850412"/>
            <a:ext cx="4924875" cy="6844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/>
          <p:nvPr/>
        </p:nvSpPr>
        <p:spPr>
          <a:xfrm>
            <a:off x="-196850" y="-50800"/>
            <a:ext cx="9372600" cy="54102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8" name="Google Shape;118;p23"/>
          <p:cNvPicPr preferRelativeResize="0"/>
          <p:nvPr/>
        </p:nvPicPr>
        <p:blipFill rotWithShape="1">
          <a:blip r:embed="rId3">
            <a:alphaModFix/>
          </a:blip>
          <a:srcRect b="27947" l="25826" r="20233" t="8289"/>
          <a:stretch/>
        </p:blipFill>
        <p:spPr>
          <a:xfrm>
            <a:off x="1812238" y="401774"/>
            <a:ext cx="5354424" cy="4505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/>
          <p:nvPr/>
        </p:nvSpPr>
        <p:spPr>
          <a:xfrm>
            <a:off x="-196850" y="-50800"/>
            <a:ext cx="9372600" cy="54102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4" name="Google Shape;124;p24"/>
          <p:cNvPicPr preferRelativeResize="0"/>
          <p:nvPr/>
        </p:nvPicPr>
        <p:blipFill rotWithShape="1">
          <a:blip r:embed="rId3">
            <a:alphaModFix/>
          </a:blip>
          <a:srcRect b="11285" l="0" r="0" t="26840"/>
          <a:stretch/>
        </p:blipFill>
        <p:spPr>
          <a:xfrm>
            <a:off x="1257300" y="-41275"/>
            <a:ext cx="6629400" cy="54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/>
          <p:nvPr/>
        </p:nvSpPr>
        <p:spPr>
          <a:xfrm>
            <a:off x="-196850" y="-50800"/>
            <a:ext cx="9372600" cy="54102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0" name="Google Shape;13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6300" y="0"/>
            <a:ext cx="466724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